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6"/>
    <p:sldId id="257" r:id="rId57"/>
    <p:sldId id="258" r:id="rId58"/>
    <p:sldId id="259" r:id="rId59"/>
    <p:sldId id="260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  <p:sldId id="289" r:id="rId89"/>
    <p:sldId id="290" r:id="rId9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AN Mon Cheri" charset="1" panose="00000000000000000000"/>
      <p:regular r:id="rId10"/>
    </p:embeddedFont>
    <p:embeddedFont>
      <p:font typeface="Garet 1" charset="1" panose="00000000000000000000"/>
      <p:regular r:id="rId11"/>
    </p:embeddedFont>
    <p:embeddedFont>
      <p:font typeface="Garet 1 Bold" charset="1" panose="00000000000000000000"/>
      <p:regular r:id="rId12"/>
    </p:embeddedFont>
    <p:embeddedFont>
      <p:font typeface="Times New Roman" charset="1" panose="02030502070405020303"/>
      <p:regular r:id="rId13"/>
    </p:embeddedFont>
    <p:embeddedFont>
      <p:font typeface="Times New Roman Bold" charset="1" panose="02030802070405020303"/>
      <p:regular r:id="rId14"/>
    </p:embeddedFont>
    <p:embeddedFont>
      <p:font typeface="Times New Roman Italics" charset="1" panose="02030502070405090303"/>
      <p:regular r:id="rId15"/>
    </p:embeddedFont>
    <p:embeddedFont>
      <p:font typeface="Times New Roman Bold Italics" charset="1" panose="02030802070405090303"/>
      <p:regular r:id="rId16"/>
    </p:embeddedFont>
    <p:embeddedFont>
      <p:font typeface="Times New Roman Medium" charset="1" panose="02030502070405020303"/>
      <p:regular r:id="rId17"/>
    </p:embeddedFont>
    <p:embeddedFont>
      <p:font typeface="Times New Roman Medium Italics" charset="1" panose="02030502070405090303"/>
      <p:regular r:id="rId18"/>
    </p:embeddedFont>
    <p:embeddedFont>
      <p:font typeface="Times New Roman Semi-Bold" charset="1" panose="02030702070405020303"/>
      <p:regular r:id="rId19"/>
    </p:embeddedFont>
    <p:embeddedFont>
      <p:font typeface="Times New Roman Semi-Bold Italics" charset="1" panose="02030702070405090303"/>
      <p:regular r:id="rId20"/>
    </p:embeddedFont>
    <p:embeddedFont>
      <p:font typeface="Times New Roman Ultra-Bold" charset="1" panose="02030902070405020303"/>
      <p:regular r:id="rId21"/>
    </p:embeddedFont>
    <p:embeddedFont>
      <p:font typeface="Cormorant Garamond" charset="1" panose="00000500000000000000"/>
      <p:regular r:id="rId22"/>
    </p:embeddedFont>
    <p:embeddedFont>
      <p:font typeface="Cormorant Garamond Bold" charset="1" panose="00000800000000000000"/>
      <p:regular r:id="rId23"/>
    </p:embeddedFont>
    <p:embeddedFont>
      <p:font typeface="Cormorant Garamond Italics" charset="1" panose="00000500000000000000"/>
      <p:regular r:id="rId24"/>
    </p:embeddedFont>
    <p:embeddedFont>
      <p:font typeface="Cormorant Garamond Bold Italics" charset="1" panose="00000800000000000000"/>
      <p:regular r:id="rId25"/>
    </p:embeddedFont>
    <p:embeddedFont>
      <p:font typeface="Cormorant Garamond Light" charset="1" panose="00000400000000000000"/>
      <p:regular r:id="rId26"/>
    </p:embeddedFont>
    <p:embeddedFont>
      <p:font typeface="Cormorant Garamond Light Italics" charset="1" panose="00000400000000000000"/>
      <p:regular r:id="rId27"/>
    </p:embeddedFont>
    <p:embeddedFont>
      <p:font typeface="Cormorant Garamond Medium" charset="1" panose="00000600000000000000"/>
      <p:regular r:id="rId28"/>
    </p:embeddedFont>
    <p:embeddedFont>
      <p:font typeface="Cormorant Garamond Medium Italics" charset="1" panose="00000600000000000000"/>
      <p:regular r:id="rId29"/>
    </p:embeddedFont>
    <p:embeddedFont>
      <p:font typeface="Cormorant Garamond Semi-Bold" charset="1" panose="00000700000000000000"/>
      <p:regular r:id="rId30"/>
    </p:embeddedFont>
    <p:embeddedFont>
      <p:font typeface="Cormorant Garamond Semi-Bold Italics" charset="1" panose="00000700000000000000"/>
      <p:regular r:id="rId31"/>
    </p:embeddedFont>
    <p:embeddedFont>
      <p:font typeface="Garet 2" charset="1" panose="00000000000000000000"/>
      <p:regular r:id="rId32"/>
    </p:embeddedFont>
    <p:embeddedFont>
      <p:font typeface="Garet 2 Bold" charset="1" panose="00000000000000000000"/>
      <p:regular r:id="rId33"/>
    </p:embeddedFont>
    <p:embeddedFont>
      <p:font typeface="Garet 2 Italics" charset="1" panose="00000000000000000000"/>
      <p:regular r:id="rId34"/>
    </p:embeddedFont>
    <p:embeddedFont>
      <p:font typeface="Garet 2 Bold Italics" charset="1" panose="00000000000000000000"/>
      <p:regular r:id="rId35"/>
    </p:embeddedFont>
    <p:embeddedFont>
      <p:font typeface="Garet 2 Light" charset="1" panose="00000000000000000000"/>
      <p:regular r:id="rId36"/>
    </p:embeddedFont>
    <p:embeddedFont>
      <p:font typeface="Garet 2 Ultra-Bold" charset="1" panose="00000000000000000000"/>
      <p:regular r:id="rId37"/>
    </p:embeddedFont>
    <p:embeddedFont>
      <p:font typeface="Garet 2 Ultra-Bold Italics" charset="1" panose="00000000000000000000"/>
      <p:regular r:id="rId38"/>
    </p:embeddedFont>
    <p:embeddedFont>
      <p:font typeface="Garet 2 Heavy" charset="1" panose="00000000000000000000"/>
      <p:regular r:id="rId39"/>
    </p:embeddedFont>
    <p:embeddedFont>
      <p:font typeface="Garet 2 Heavy Italics" charset="1" panose="00000000000000000000"/>
      <p:regular r:id="rId40"/>
    </p:embeddedFont>
    <p:embeddedFont>
      <p:font typeface="Muli" charset="1" panose="00000500000000000000"/>
      <p:regular r:id="rId41"/>
    </p:embeddedFont>
    <p:embeddedFont>
      <p:font typeface="Muli Bold" charset="1" panose="00000800000000000000"/>
      <p:regular r:id="rId42"/>
    </p:embeddedFont>
    <p:embeddedFont>
      <p:font typeface="Muli Italics" charset="1" panose="00000500000000000000"/>
      <p:regular r:id="rId43"/>
    </p:embeddedFont>
    <p:embeddedFont>
      <p:font typeface="Muli Bold Italics" charset="1" panose="00000800000000000000"/>
      <p:regular r:id="rId44"/>
    </p:embeddedFont>
    <p:embeddedFont>
      <p:font typeface="Muli Extra-Light" charset="1" panose="00000300000000000000"/>
      <p:regular r:id="rId45"/>
    </p:embeddedFont>
    <p:embeddedFont>
      <p:font typeface="Muli Extra-Light Italics" charset="1" panose="00000300000000000000"/>
      <p:regular r:id="rId46"/>
    </p:embeddedFont>
    <p:embeddedFont>
      <p:font typeface="Muli Light" charset="1" panose="00000400000000000000"/>
      <p:regular r:id="rId47"/>
    </p:embeddedFont>
    <p:embeddedFont>
      <p:font typeface="Muli Light Italics" charset="1" panose="00000400000000000000"/>
      <p:regular r:id="rId48"/>
    </p:embeddedFont>
    <p:embeddedFont>
      <p:font typeface="Muli Semi-Bold" charset="1" panose="00000700000000000000"/>
      <p:regular r:id="rId49"/>
    </p:embeddedFont>
    <p:embeddedFont>
      <p:font typeface="Muli Semi-Bold Italics" charset="1" panose="00000700000000000000"/>
      <p:regular r:id="rId50"/>
    </p:embeddedFont>
    <p:embeddedFont>
      <p:font typeface="Muli Ultra-Bold" charset="1" panose="00000900000000000000"/>
      <p:regular r:id="rId51"/>
    </p:embeddedFont>
    <p:embeddedFont>
      <p:font typeface="Muli Ultra-Bold Italics" charset="1" panose="00000900000000000000"/>
      <p:regular r:id="rId52"/>
    </p:embeddedFont>
    <p:embeddedFont>
      <p:font typeface="Muli Heavy" charset="1" panose="00000A00000000000000"/>
      <p:regular r:id="rId53"/>
    </p:embeddedFont>
    <p:embeddedFont>
      <p:font typeface="Muli Heavy Italics" charset="1" panose="00000A00000000000000"/>
      <p:regular r:id="rId54"/>
    </p:embeddedFont>
    <p:embeddedFont>
      <p:font typeface="Chonburi" charset="1" panose="0000050000000000000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slides/slide1.xml" Type="http://schemas.openxmlformats.org/officeDocument/2006/relationships/slide"/><Relationship Id="rId57" Target="slides/slide2.xml" Type="http://schemas.openxmlformats.org/officeDocument/2006/relationships/slide"/><Relationship Id="rId58" Target="slides/slide3.xml" Type="http://schemas.openxmlformats.org/officeDocument/2006/relationships/slide"/><Relationship Id="rId59" Target="slides/slide4.xml" Type="http://schemas.openxmlformats.org/officeDocument/2006/relationships/slide"/><Relationship Id="rId6" Target="fonts/font6.fntdata" Type="http://schemas.openxmlformats.org/officeDocument/2006/relationships/font"/><Relationship Id="rId60" Target="slides/slide5.xml" Type="http://schemas.openxmlformats.org/officeDocument/2006/relationships/slide"/><Relationship Id="rId61" Target="slides/slide6.xml" Type="http://schemas.openxmlformats.org/officeDocument/2006/relationships/slide"/><Relationship Id="rId62" Target="slides/slide7.xml" Type="http://schemas.openxmlformats.org/officeDocument/2006/relationships/slide"/><Relationship Id="rId63" Target="slides/slide8.xml" Type="http://schemas.openxmlformats.org/officeDocument/2006/relationships/slide"/><Relationship Id="rId64" Target="slides/slide9.xml" Type="http://schemas.openxmlformats.org/officeDocument/2006/relationships/slide"/><Relationship Id="rId65" Target="slides/slide10.xml" Type="http://schemas.openxmlformats.org/officeDocument/2006/relationships/slide"/><Relationship Id="rId66" Target="slides/slide11.xml" Type="http://schemas.openxmlformats.org/officeDocument/2006/relationships/slide"/><Relationship Id="rId67" Target="slides/slide12.xml" Type="http://schemas.openxmlformats.org/officeDocument/2006/relationships/slide"/><Relationship Id="rId68" Target="slides/slide13.xml" Type="http://schemas.openxmlformats.org/officeDocument/2006/relationships/slide"/><Relationship Id="rId69" Target="slides/slide14.xml" Type="http://schemas.openxmlformats.org/officeDocument/2006/relationships/slide"/><Relationship Id="rId7" Target="fonts/font7.fntdata" Type="http://schemas.openxmlformats.org/officeDocument/2006/relationships/font"/><Relationship Id="rId70" Target="slides/slide15.xml" Type="http://schemas.openxmlformats.org/officeDocument/2006/relationships/slide"/><Relationship Id="rId71" Target="slides/slide16.xml" Type="http://schemas.openxmlformats.org/officeDocument/2006/relationships/slide"/><Relationship Id="rId72" Target="slides/slide17.xml" Type="http://schemas.openxmlformats.org/officeDocument/2006/relationships/slide"/><Relationship Id="rId73" Target="slides/slide18.xml" Type="http://schemas.openxmlformats.org/officeDocument/2006/relationships/slide"/><Relationship Id="rId74" Target="slides/slide19.xml" Type="http://schemas.openxmlformats.org/officeDocument/2006/relationships/slide"/><Relationship Id="rId75" Target="slides/slide20.xml" Type="http://schemas.openxmlformats.org/officeDocument/2006/relationships/slide"/><Relationship Id="rId76" Target="slides/slide21.xml" Type="http://schemas.openxmlformats.org/officeDocument/2006/relationships/slide"/><Relationship Id="rId77" Target="slides/slide22.xml" Type="http://schemas.openxmlformats.org/officeDocument/2006/relationships/slide"/><Relationship Id="rId78" Target="slides/slide23.xml" Type="http://schemas.openxmlformats.org/officeDocument/2006/relationships/slide"/><Relationship Id="rId79" Target="slides/slide24.xml" Type="http://schemas.openxmlformats.org/officeDocument/2006/relationships/slide"/><Relationship Id="rId8" Target="fonts/font8.fntdata" Type="http://schemas.openxmlformats.org/officeDocument/2006/relationships/font"/><Relationship Id="rId80" Target="slides/slide25.xml" Type="http://schemas.openxmlformats.org/officeDocument/2006/relationships/slide"/><Relationship Id="rId81" Target="slides/slide26.xml" Type="http://schemas.openxmlformats.org/officeDocument/2006/relationships/slide"/><Relationship Id="rId82" Target="slides/slide27.xml" Type="http://schemas.openxmlformats.org/officeDocument/2006/relationships/slide"/><Relationship Id="rId83" Target="slides/slide28.xml" Type="http://schemas.openxmlformats.org/officeDocument/2006/relationships/slide"/><Relationship Id="rId84" Target="slides/slide29.xml" Type="http://schemas.openxmlformats.org/officeDocument/2006/relationships/slide"/><Relationship Id="rId85" Target="slides/slide30.xml" Type="http://schemas.openxmlformats.org/officeDocument/2006/relationships/slide"/><Relationship Id="rId86" Target="slides/slide31.xml" Type="http://schemas.openxmlformats.org/officeDocument/2006/relationships/slide"/><Relationship Id="rId87" Target="slides/slide32.xml" Type="http://schemas.openxmlformats.org/officeDocument/2006/relationships/slide"/><Relationship Id="rId88" Target="slides/slide33.xml" Type="http://schemas.openxmlformats.org/officeDocument/2006/relationships/slide"/><Relationship Id="rId89" Target="slides/slide34.xml" Type="http://schemas.openxmlformats.org/officeDocument/2006/relationships/slide"/><Relationship Id="rId9" Target="fonts/font9.fntdata" Type="http://schemas.openxmlformats.org/officeDocument/2006/relationships/font"/><Relationship Id="rId90" Target="slides/slide35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2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6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75039" y="0"/>
            <a:ext cx="3812961" cy="10287000"/>
            <a:chOff x="0" y="0"/>
            <a:chExt cx="100423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42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4237">
                  <a:moveTo>
                    <a:pt x="0" y="0"/>
                  </a:moveTo>
                  <a:lnTo>
                    <a:pt x="1004237" y="0"/>
                  </a:lnTo>
                  <a:lnTo>
                    <a:pt x="10042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5A58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042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695608" y="4364069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2"/>
                </a:lnTo>
                <a:lnTo>
                  <a:pt x="0" y="1558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10363" y="474659"/>
            <a:ext cx="11773457" cy="232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039"/>
              </a:lnSpc>
            </a:pPr>
            <a:r>
              <a:rPr lang="en-US" sz="13599">
                <a:solidFill>
                  <a:srgbClr val="A5A58D"/>
                </a:solidFill>
                <a:latin typeface="TAN Mon Cheri"/>
              </a:rPr>
              <a:t>Welcome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81505" y="4851400"/>
            <a:ext cx="10902314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>
                <a:solidFill>
                  <a:srgbClr val="A5A58D"/>
                </a:solidFill>
                <a:latin typeface="Garet 2"/>
              </a:rPr>
              <a:t>Project Website bán Sacnk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3499"/>
            <a:ext cx="17061221" cy="14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C</a:t>
            </a:r>
            <a:r>
              <a:rPr lang="en-US" sz="4052">
                <a:solidFill>
                  <a:srgbClr val="000000"/>
                </a:solidFill>
                <a:latin typeface="TAN Mon Cheri"/>
              </a:rPr>
              <a:t>.  PROJECT STRUST 2: WEBSITE BÁN BÁN SNACK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38851" y="24399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15151" y="0"/>
            <a:ext cx="3812961" cy="10287000"/>
            <a:chOff x="0" y="0"/>
            <a:chExt cx="1004237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42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4237">
                  <a:moveTo>
                    <a:pt x="0" y="0"/>
                  </a:moveTo>
                  <a:lnTo>
                    <a:pt x="1004237" y="0"/>
                  </a:lnTo>
                  <a:lnTo>
                    <a:pt x="10042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5A58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042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91251" y="25923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439929"/>
            <a:ext cx="14848939" cy="6280847"/>
          </a:xfrm>
          <a:custGeom>
            <a:avLst/>
            <a:gdLst/>
            <a:ahLst/>
            <a:cxnLst/>
            <a:rect r="r" b="b" t="t" l="l"/>
            <a:pathLst>
              <a:path h="6280847" w="14848939">
                <a:moveTo>
                  <a:pt x="0" y="0"/>
                </a:moveTo>
                <a:lnTo>
                  <a:pt x="14848939" y="0"/>
                </a:lnTo>
                <a:lnTo>
                  <a:pt x="14848939" y="6280847"/>
                </a:lnTo>
                <a:lnTo>
                  <a:pt x="0" y="6280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586" y="1010050"/>
            <a:ext cx="8964414" cy="68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2. Phân tích và thiết kế hệ thống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3499"/>
            <a:ext cx="17061221" cy="14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C</a:t>
            </a:r>
            <a:r>
              <a:rPr lang="en-US" sz="4052">
                <a:solidFill>
                  <a:srgbClr val="000000"/>
                </a:solidFill>
                <a:latin typeface="TAN Mon Cheri"/>
              </a:rPr>
              <a:t>.  PROJECT STRUST 2: WEBSITE BÁN BÁN SNACK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38851" y="24399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15151" y="0"/>
            <a:ext cx="3812961" cy="10287000"/>
            <a:chOff x="0" y="0"/>
            <a:chExt cx="1004237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42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4237">
                  <a:moveTo>
                    <a:pt x="0" y="0"/>
                  </a:moveTo>
                  <a:lnTo>
                    <a:pt x="1004237" y="0"/>
                  </a:lnTo>
                  <a:lnTo>
                    <a:pt x="10042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5A58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042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91251" y="25923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3304" y="2592329"/>
            <a:ext cx="15559447" cy="5474620"/>
          </a:xfrm>
          <a:custGeom>
            <a:avLst/>
            <a:gdLst/>
            <a:ahLst/>
            <a:cxnLst/>
            <a:rect r="r" b="b" t="t" l="l"/>
            <a:pathLst>
              <a:path h="5474620" w="15559447">
                <a:moveTo>
                  <a:pt x="0" y="0"/>
                </a:moveTo>
                <a:lnTo>
                  <a:pt x="15559446" y="0"/>
                </a:lnTo>
                <a:lnTo>
                  <a:pt x="15559446" y="5474621"/>
                </a:lnTo>
                <a:lnTo>
                  <a:pt x="0" y="5474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586" y="1315775"/>
            <a:ext cx="8964414" cy="68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2. Phân tích và thiết kế hệ thống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3499"/>
            <a:ext cx="17061221" cy="14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C</a:t>
            </a:r>
            <a:r>
              <a:rPr lang="en-US" sz="4052">
                <a:solidFill>
                  <a:srgbClr val="000000"/>
                </a:solidFill>
                <a:latin typeface="TAN Mon Cheri"/>
              </a:rPr>
              <a:t>.  PROJECT STRUST 2: WEBSITE BÁN BÁN SNACK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38851" y="24399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15151" y="0"/>
            <a:ext cx="3812961" cy="10287000"/>
            <a:chOff x="0" y="0"/>
            <a:chExt cx="1004237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42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4237">
                  <a:moveTo>
                    <a:pt x="0" y="0"/>
                  </a:moveTo>
                  <a:lnTo>
                    <a:pt x="1004237" y="0"/>
                  </a:lnTo>
                  <a:lnTo>
                    <a:pt x="10042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5A58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042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91251" y="25923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2905625"/>
            <a:ext cx="14717918" cy="5770754"/>
          </a:xfrm>
          <a:custGeom>
            <a:avLst/>
            <a:gdLst/>
            <a:ahLst/>
            <a:cxnLst/>
            <a:rect r="r" b="b" t="t" l="l"/>
            <a:pathLst>
              <a:path h="5770754" w="14717918">
                <a:moveTo>
                  <a:pt x="0" y="0"/>
                </a:moveTo>
                <a:lnTo>
                  <a:pt x="14717918" y="0"/>
                </a:lnTo>
                <a:lnTo>
                  <a:pt x="14717918" y="5770754"/>
                </a:lnTo>
                <a:lnTo>
                  <a:pt x="0" y="5770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586" y="1315775"/>
            <a:ext cx="8964414" cy="68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2. Phân tích và thiết kế hệ thống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3499"/>
            <a:ext cx="17061221" cy="14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C</a:t>
            </a:r>
            <a:r>
              <a:rPr lang="en-US" sz="4052">
                <a:solidFill>
                  <a:srgbClr val="000000"/>
                </a:solidFill>
                <a:latin typeface="TAN Mon Cheri"/>
              </a:rPr>
              <a:t>.  PROJECT STRUST 2: WEBSITE BÁN BÁN SNACK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38851" y="24399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15151" y="0"/>
            <a:ext cx="3812961" cy="10287000"/>
            <a:chOff x="0" y="0"/>
            <a:chExt cx="1004237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42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4237">
                  <a:moveTo>
                    <a:pt x="0" y="0"/>
                  </a:moveTo>
                  <a:lnTo>
                    <a:pt x="1004237" y="0"/>
                  </a:lnTo>
                  <a:lnTo>
                    <a:pt x="10042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5A58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0042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491251" y="25923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7298" y="2806453"/>
            <a:ext cx="13666626" cy="5954744"/>
          </a:xfrm>
          <a:custGeom>
            <a:avLst/>
            <a:gdLst/>
            <a:ahLst/>
            <a:cxnLst/>
            <a:rect r="r" b="b" t="t" l="l"/>
            <a:pathLst>
              <a:path h="5954744" w="13666626">
                <a:moveTo>
                  <a:pt x="0" y="0"/>
                </a:moveTo>
                <a:lnTo>
                  <a:pt x="13666625" y="0"/>
                </a:lnTo>
                <a:lnTo>
                  <a:pt x="13666625" y="5954744"/>
                </a:lnTo>
                <a:lnTo>
                  <a:pt x="0" y="595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586" y="1315775"/>
            <a:ext cx="8964414" cy="68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2. Phân tích và thiết kế hệ thống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97298" y="9182100"/>
            <a:ext cx="13666626" cy="68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Sơ đồ quan hệ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96727" y="2011924"/>
            <a:ext cx="10337663" cy="7871700"/>
          </a:xfrm>
          <a:custGeom>
            <a:avLst/>
            <a:gdLst/>
            <a:ahLst/>
            <a:cxnLst/>
            <a:rect r="r" b="b" t="t" l="l"/>
            <a:pathLst>
              <a:path h="7871700" w="10337663">
                <a:moveTo>
                  <a:pt x="0" y="0"/>
                </a:moveTo>
                <a:lnTo>
                  <a:pt x="10337663" y="0"/>
                </a:lnTo>
                <a:lnTo>
                  <a:pt x="10337663" y="7871699"/>
                </a:lnTo>
                <a:lnTo>
                  <a:pt x="0" y="7871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98370" y="3262736"/>
            <a:ext cx="1639094" cy="474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đăng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nhập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5429" y="2216440"/>
            <a:ext cx="9642421" cy="7196661"/>
          </a:xfrm>
          <a:custGeom>
            <a:avLst/>
            <a:gdLst/>
            <a:ahLst/>
            <a:cxnLst/>
            <a:rect r="r" b="b" t="t" l="l"/>
            <a:pathLst>
              <a:path h="7196661" w="9642421">
                <a:moveTo>
                  <a:pt x="0" y="0"/>
                </a:moveTo>
                <a:lnTo>
                  <a:pt x="9642421" y="0"/>
                </a:lnTo>
                <a:lnTo>
                  <a:pt x="9642421" y="7196662"/>
                </a:lnTo>
                <a:lnTo>
                  <a:pt x="0" y="7196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398370" y="3262736"/>
            <a:ext cx="1639094" cy="474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đăng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ký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7654" y="1552874"/>
            <a:ext cx="5510980" cy="8437999"/>
          </a:xfrm>
          <a:custGeom>
            <a:avLst/>
            <a:gdLst/>
            <a:ahLst/>
            <a:cxnLst/>
            <a:rect r="r" b="b" t="t" l="l"/>
            <a:pathLst>
              <a:path h="8437999" w="5510980">
                <a:moveTo>
                  <a:pt x="0" y="0"/>
                </a:moveTo>
                <a:lnTo>
                  <a:pt x="5510980" y="0"/>
                </a:lnTo>
                <a:lnTo>
                  <a:pt x="5510980" y="8438000"/>
                </a:lnTo>
                <a:lnTo>
                  <a:pt x="0" y="843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" r="0" b="-100164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762897" y="3134251"/>
            <a:ext cx="1917898" cy="380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Trang 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chủ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77628" y="2247004"/>
            <a:ext cx="8109767" cy="7484639"/>
          </a:xfrm>
          <a:custGeom>
            <a:avLst/>
            <a:gdLst/>
            <a:ahLst/>
            <a:cxnLst/>
            <a:rect r="r" b="b" t="t" l="l"/>
            <a:pathLst>
              <a:path h="7484639" w="8109767">
                <a:moveTo>
                  <a:pt x="0" y="0"/>
                </a:moveTo>
                <a:lnTo>
                  <a:pt x="8109767" y="0"/>
                </a:lnTo>
                <a:lnTo>
                  <a:pt x="8109767" y="7484639"/>
                </a:lnTo>
                <a:lnTo>
                  <a:pt x="0" y="7484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40199" y="2952601"/>
            <a:ext cx="1639094" cy="380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blog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5509" y="2279346"/>
            <a:ext cx="10974276" cy="6978954"/>
          </a:xfrm>
          <a:custGeom>
            <a:avLst/>
            <a:gdLst/>
            <a:ahLst/>
            <a:cxnLst/>
            <a:rect r="r" b="b" t="t" l="l"/>
            <a:pathLst>
              <a:path h="6978954" w="10974276">
                <a:moveTo>
                  <a:pt x="0" y="0"/>
                </a:moveTo>
                <a:lnTo>
                  <a:pt x="10974276" y="0"/>
                </a:lnTo>
                <a:lnTo>
                  <a:pt x="10974276" y="6978954"/>
                </a:lnTo>
                <a:lnTo>
                  <a:pt x="0" y="6978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411576" y="2868019"/>
            <a:ext cx="1639094" cy="474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liên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hệ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31396" y="2312054"/>
            <a:ext cx="9618078" cy="7218568"/>
          </a:xfrm>
          <a:custGeom>
            <a:avLst/>
            <a:gdLst/>
            <a:ahLst/>
            <a:cxnLst/>
            <a:rect r="r" b="b" t="t" l="l"/>
            <a:pathLst>
              <a:path h="7218568" w="9618078">
                <a:moveTo>
                  <a:pt x="0" y="0"/>
                </a:moveTo>
                <a:lnTo>
                  <a:pt x="9618078" y="0"/>
                </a:lnTo>
                <a:lnTo>
                  <a:pt x="9618078" y="7218568"/>
                </a:lnTo>
                <a:lnTo>
                  <a:pt x="0" y="72185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05769" y="2649002"/>
            <a:ext cx="1671836" cy="660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mô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tả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sản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phẩm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781502" y="9646702"/>
            <a:ext cx="174796" cy="174796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81502" y="448078"/>
            <a:ext cx="174796" cy="17479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4301" y="9646702"/>
            <a:ext cx="174796" cy="1747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64301" y="448078"/>
            <a:ext cx="174796" cy="17479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91371" y="830694"/>
            <a:ext cx="7652629" cy="102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599">
                <a:solidFill>
                  <a:srgbClr val="000000"/>
                </a:solidFill>
                <a:latin typeface="Muli Ultra-Bold"/>
              </a:rPr>
              <a:t>A.  TỔNG QUAN WEBSITE</a:t>
            </a:r>
          </a:p>
          <a:p>
            <a:pPr>
              <a:lnSpc>
                <a:spcPts val="42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676431" y="4480653"/>
            <a:ext cx="4373813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-74">
                <a:solidFill>
                  <a:srgbClr val="000000"/>
                </a:solidFill>
                <a:latin typeface="Cormorant Garamond Medium"/>
              </a:rPr>
              <a:t>Tăng doanh thu, tiện lợi, mua bánh mọi lúc mọi nơi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11128" y="4887326"/>
            <a:ext cx="4180058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 spc="-74">
                <a:solidFill>
                  <a:srgbClr val="000000"/>
                </a:solidFill>
                <a:latin typeface="Cormorant Garamond Medium"/>
              </a:rPr>
              <a:t>Admin và khách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1496979" y="3573804"/>
            <a:ext cx="14603178" cy="1128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4" id="14"/>
          <p:cNvSpPr/>
          <p:nvPr/>
        </p:nvSpPr>
        <p:spPr>
          <a:xfrm rot="0">
            <a:off x="1496979" y="7085570"/>
            <a:ext cx="14603178" cy="1128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15" id="15"/>
          <p:cNvSpPr/>
          <p:nvPr/>
        </p:nvSpPr>
        <p:spPr>
          <a:xfrm rot="0">
            <a:off x="8726092" y="3584694"/>
            <a:ext cx="10839" cy="3512159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16" id="16"/>
          <p:cNvSpPr/>
          <p:nvPr/>
        </p:nvSpPr>
        <p:spPr>
          <a:xfrm flipH="false" flipV="false" rot="0">
            <a:off x="9069063" y="4248886"/>
            <a:ext cx="1762811" cy="2265491"/>
          </a:xfrm>
          <a:custGeom>
            <a:avLst/>
            <a:gdLst/>
            <a:ahLst/>
            <a:cxnLst/>
            <a:rect r="r" b="b" t="t" l="l"/>
            <a:pathLst>
              <a:path h="2265491" w="1762811">
                <a:moveTo>
                  <a:pt x="0" y="0"/>
                </a:moveTo>
                <a:lnTo>
                  <a:pt x="1762811" y="0"/>
                </a:lnTo>
                <a:lnTo>
                  <a:pt x="1762811" y="2265492"/>
                </a:lnTo>
                <a:lnTo>
                  <a:pt x="0" y="22654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91371" y="4218195"/>
            <a:ext cx="1916669" cy="2326874"/>
          </a:xfrm>
          <a:custGeom>
            <a:avLst/>
            <a:gdLst/>
            <a:ahLst/>
            <a:cxnLst/>
            <a:rect r="r" b="b" t="t" l="l"/>
            <a:pathLst>
              <a:path h="2326874" w="1916669">
                <a:moveTo>
                  <a:pt x="0" y="0"/>
                </a:moveTo>
                <a:lnTo>
                  <a:pt x="1916669" y="0"/>
                </a:lnTo>
                <a:lnTo>
                  <a:pt x="1916669" y="2326874"/>
                </a:lnTo>
                <a:lnTo>
                  <a:pt x="0" y="2326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49706" y="3777798"/>
            <a:ext cx="5600539" cy="894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</a:pPr>
            <a:r>
              <a:rPr lang="en-US" sz="2564">
                <a:solidFill>
                  <a:srgbClr val="000000"/>
                </a:solidFill>
                <a:latin typeface="TAN Mon Cheri"/>
              </a:rPr>
              <a:t>1.Mục đích nghiên cứu</a:t>
            </a:r>
          </a:p>
          <a:p>
            <a:pPr algn="ctr">
              <a:lnSpc>
                <a:spcPts val="3590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3616933"/>
            <a:ext cx="5600539" cy="43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0"/>
              </a:lnSpc>
              <a:spcBef>
                <a:spcPct val="0"/>
              </a:spcBef>
            </a:pPr>
            <a:r>
              <a:rPr lang="en-US" sz="2564">
                <a:solidFill>
                  <a:srgbClr val="000000"/>
                </a:solidFill>
                <a:latin typeface="TAN Mon Cheri"/>
              </a:rPr>
              <a:t>2. Ai sử dụng 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5424" y="2200328"/>
            <a:ext cx="9501128" cy="7239662"/>
          </a:xfrm>
          <a:custGeom>
            <a:avLst/>
            <a:gdLst/>
            <a:ahLst/>
            <a:cxnLst/>
            <a:rect r="r" b="b" t="t" l="l"/>
            <a:pathLst>
              <a:path h="7239662" w="9501128">
                <a:moveTo>
                  <a:pt x="0" y="0"/>
                </a:moveTo>
                <a:lnTo>
                  <a:pt x="9501128" y="0"/>
                </a:lnTo>
                <a:lnTo>
                  <a:pt x="9501128" y="7239662"/>
                </a:lnTo>
                <a:lnTo>
                  <a:pt x="0" y="7239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537558" y="2667526"/>
            <a:ext cx="1639094" cy="474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giỏ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hàng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6439" y="2492138"/>
            <a:ext cx="10559639" cy="7050759"/>
          </a:xfrm>
          <a:custGeom>
            <a:avLst/>
            <a:gdLst/>
            <a:ahLst/>
            <a:cxnLst/>
            <a:rect r="r" b="b" t="t" l="l"/>
            <a:pathLst>
              <a:path h="7050759" w="10559639">
                <a:moveTo>
                  <a:pt x="0" y="0"/>
                </a:moveTo>
                <a:lnTo>
                  <a:pt x="10559639" y="0"/>
                </a:lnTo>
                <a:lnTo>
                  <a:pt x="10559639" y="7050759"/>
                </a:lnTo>
                <a:lnTo>
                  <a:pt x="0" y="7050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10275" y="2933599"/>
            <a:ext cx="1672530" cy="660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đặt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hàng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thành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công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187" y="2299127"/>
            <a:ext cx="9346166" cy="7267618"/>
          </a:xfrm>
          <a:custGeom>
            <a:avLst/>
            <a:gdLst/>
            <a:ahLst/>
            <a:cxnLst/>
            <a:rect r="r" b="b" t="t" l="l"/>
            <a:pathLst>
              <a:path h="7267618" w="9346166">
                <a:moveTo>
                  <a:pt x="0" y="0"/>
                </a:moveTo>
                <a:lnTo>
                  <a:pt x="9346166" y="0"/>
                </a:lnTo>
                <a:lnTo>
                  <a:pt x="9346166" y="7267617"/>
                </a:lnTo>
                <a:lnTo>
                  <a:pt x="0" y="72676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452976" y="2089577"/>
            <a:ext cx="1639094" cy="660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đơn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hàng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của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tôi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6517" y="2011924"/>
            <a:ext cx="10061637" cy="7823971"/>
          </a:xfrm>
          <a:custGeom>
            <a:avLst/>
            <a:gdLst/>
            <a:ahLst/>
            <a:cxnLst/>
            <a:rect r="r" b="b" t="t" l="l"/>
            <a:pathLst>
              <a:path h="7823971" w="10061637">
                <a:moveTo>
                  <a:pt x="0" y="0"/>
                </a:moveTo>
                <a:lnTo>
                  <a:pt x="10061636" y="0"/>
                </a:lnTo>
                <a:lnTo>
                  <a:pt x="10061636" y="7823970"/>
                </a:lnTo>
                <a:lnTo>
                  <a:pt x="0" y="78239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65323" y="2004994"/>
            <a:ext cx="1639094" cy="567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Đổi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mật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khẩu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323737"/>
            <a:ext cx="11235748" cy="6934563"/>
          </a:xfrm>
          <a:custGeom>
            <a:avLst/>
            <a:gdLst/>
            <a:ahLst/>
            <a:cxnLst/>
            <a:rect r="r" b="b" t="t" l="l"/>
            <a:pathLst>
              <a:path h="6934563" w="11235748">
                <a:moveTo>
                  <a:pt x="0" y="0"/>
                </a:moveTo>
                <a:lnTo>
                  <a:pt x="11235748" y="0"/>
                </a:lnTo>
                <a:lnTo>
                  <a:pt x="11235748" y="6934563"/>
                </a:lnTo>
                <a:lnTo>
                  <a:pt x="0" y="6934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65323" y="2004994"/>
            <a:ext cx="1639094" cy="474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Tìm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kiếm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2231" y="2447770"/>
            <a:ext cx="11981688" cy="7201494"/>
          </a:xfrm>
          <a:custGeom>
            <a:avLst/>
            <a:gdLst/>
            <a:ahLst/>
            <a:cxnLst/>
            <a:rect r="r" b="b" t="t" l="l"/>
            <a:pathLst>
              <a:path h="7201494" w="11981688">
                <a:moveTo>
                  <a:pt x="0" y="0"/>
                </a:moveTo>
                <a:lnTo>
                  <a:pt x="11981688" y="0"/>
                </a:lnTo>
                <a:lnTo>
                  <a:pt x="11981688" y="7201494"/>
                </a:lnTo>
                <a:lnTo>
                  <a:pt x="0" y="7201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606933" y="2004994"/>
            <a:ext cx="1755874" cy="7542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Trang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chủ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người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quản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lý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9627" y="2487517"/>
            <a:ext cx="9708782" cy="7133813"/>
          </a:xfrm>
          <a:custGeom>
            <a:avLst/>
            <a:gdLst/>
            <a:ahLst/>
            <a:cxnLst/>
            <a:rect r="r" b="b" t="t" l="l"/>
            <a:pathLst>
              <a:path h="7133813" w="9708782">
                <a:moveTo>
                  <a:pt x="0" y="0"/>
                </a:moveTo>
                <a:lnTo>
                  <a:pt x="9708782" y="0"/>
                </a:lnTo>
                <a:lnTo>
                  <a:pt x="9708782" y="7133813"/>
                </a:lnTo>
                <a:lnTo>
                  <a:pt x="0" y="71338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0440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723297" y="2907206"/>
            <a:ext cx="2846487" cy="5675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quản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lý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sản phẩm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9159" y="2773039"/>
            <a:ext cx="14529407" cy="6485261"/>
          </a:xfrm>
          <a:custGeom>
            <a:avLst/>
            <a:gdLst/>
            <a:ahLst/>
            <a:cxnLst/>
            <a:rect r="r" b="b" t="t" l="l"/>
            <a:pathLst>
              <a:path h="6485261" w="14529407">
                <a:moveTo>
                  <a:pt x="0" y="0"/>
                </a:moveTo>
                <a:lnTo>
                  <a:pt x="14529408" y="0"/>
                </a:lnTo>
                <a:lnTo>
                  <a:pt x="14529408" y="6485261"/>
                </a:lnTo>
                <a:lnTo>
                  <a:pt x="0" y="64852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68567" y="3072970"/>
            <a:ext cx="2846487" cy="474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thêm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sản phẩm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4818" y="2033946"/>
            <a:ext cx="14433129" cy="7539807"/>
          </a:xfrm>
          <a:custGeom>
            <a:avLst/>
            <a:gdLst/>
            <a:ahLst/>
            <a:cxnLst/>
            <a:rect r="r" b="b" t="t" l="l"/>
            <a:pathLst>
              <a:path h="7539807" w="14433129">
                <a:moveTo>
                  <a:pt x="0" y="0"/>
                </a:moveTo>
                <a:lnTo>
                  <a:pt x="14433129" y="0"/>
                </a:lnTo>
                <a:lnTo>
                  <a:pt x="14433129" y="7539807"/>
                </a:lnTo>
                <a:lnTo>
                  <a:pt x="0" y="75398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168567" y="3072970"/>
            <a:ext cx="2846487" cy="474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sửa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sản phẩm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8457" y="2011924"/>
            <a:ext cx="10374104" cy="8122218"/>
          </a:xfrm>
          <a:custGeom>
            <a:avLst/>
            <a:gdLst/>
            <a:ahLst/>
            <a:cxnLst/>
            <a:rect r="r" b="b" t="t" l="l"/>
            <a:pathLst>
              <a:path h="8122218" w="10374104">
                <a:moveTo>
                  <a:pt x="0" y="0"/>
                </a:moveTo>
                <a:lnTo>
                  <a:pt x="10374104" y="0"/>
                </a:lnTo>
                <a:lnTo>
                  <a:pt x="10374104" y="8122218"/>
                </a:lnTo>
                <a:lnTo>
                  <a:pt x="0" y="812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2491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169028" y="2581804"/>
            <a:ext cx="1657846" cy="660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quản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lý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hóa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đơn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8307203" y="1143000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F734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67555" y="8478869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2" y="0"/>
                </a:lnTo>
                <a:lnTo>
                  <a:pt x="1558862" y="1558862"/>
                </a:lnTo>
                <a:lnTo>
                  <a:pt x="0" y="1558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3982" y="3245876"/>
            <a:ext cx="1985391" cy="4114800"/>
          </a:xfrm>
          <a:custGeom>
            <a:avLst/>
            <a:gdLst/>
            <a:ahLst/>
            <a:cxnLst/>
            <a:rect r="r" b="b" t="t" l="l"/>
            <a:pathLst>
              <a:path h="4114800" w="1985391">
                <a:moveTo>
                  <a:pt x="0" y="0"/>
                </a:moveTo>
                <a:lnTo>
                  <a:pt x="1985391" y="0"/>
                </a:lnTo>
                <a:lnTo>
                  <a:pt x="1985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1535" y="3426205"/>
            <a:ext cx="1800739" cy="2620122"/>
          </a:xfrm>
          <a:custGeom>
            <a:avLst/>
            <a:gdLst/>
            <a:ahLst/>
            <a:cxnLst/>
            <a:rect r="r" b="b" t="t" l="l"/>
            <a:pathLst>
              <a:path h="2620122" w="1800739">
                <a:moveTo>
                  <a:pt x="0" y="0"/>
                </a:moveTo>
                <a:lnTo>
                  <a:pt x="1800739" y="0"/>
                </a:lnTo>
                <a:lnTo>
                  <a:pt x="1800739" y="2620123"/>
                </a:lnTo>
                <a:lnTo>
                  <a:pt x="0" y="2620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015329">
            <a:off x="2819003" y="5000669"/>
            <a:ext cx="2100682" cy="1871517"/>
          </a:xfrm>
          <a:custGeom>
            <a:avLst/>
            <a:gdLst/>
            <a:ahLst/>
            <a:cxnLst/>
            <a:rect r="r" b="b" t="t" l="l"/>
            <a:pathLst>
              <a:path h="1871517" w="2100682">
                <a:moveTo>
                  <a:pt x="0" y="0"/>
                </a:moveTo>
                <a:lnTo>
                  <a:pt x="2100682" y="0"/>
                </a:lnTo>
                <a:lnTo>
                  <a:pt x="2100682" y="1871517"/>
                </a:lnTo>
                <a:lnTo>
                  <a:pt x="0" y="1871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7246376"/>
            <a:ext cx="2108498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F7343"/>
                </a:solidFill>
                <a:latin typeface="Cormorant Garamond"/>
              </a:rPr>
              <a:t>Admin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33987" y="5192253"/>
            <a:ext cx="241369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Đơn hàng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90876" y="6282513"/>
            <a:ext cx="243780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Tìm kiếm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6483824">
            <a:off x="2297293" y="5194847"/>
            <a:ext cx="2729224" cy="2431491"/>
          </a:xfrm>
          <a:custGeom>
            <a:avLst/>
            <a:gdLst/>
            <a:ahLst/>
            <a:cxnLst/>
            <a:rect r="r" b="b" t="t" l="l"/>
            <a:pathLst>
              <a:path h="2431491" w="2729224">
                <a:moveTo>
                  <a:pt x="0" y="0"/>
                </a:moveTo>
                <a:lnTo>
                  <a:pt x="2729224" y="0"/>
                </a:lnTo>
                <a:lnTo>
                  <a:pt x="2729224" y="2431490"/>
                </a:lnTo>
                <a:lnTo>
                  <a:pt x="0" y="2431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27074"/>
            <a:ext cx="14877711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BF7343"/>
                </a:solidFill>
                <a:latin typeface="TAN Mon Cheri"/>
              </a:rPr>
              <a:t>Mô Tả Website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46426" y="3150626"/>
            <a:ext cx="251777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Tài khoản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81947" y="4157202"/>
            <a:ext cx="2446734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Sản phẩm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19073" y="7317563"/>
            <a:ext cx="235396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Thống kê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9313165" y="3142438"/>
            <a:ext cx="1985391" cy="4114800"/>
          </a:xfrm>
          <a:custGeom>
            <a:avLst/>
            <a:gdLst/>
            <a:ahLst/>
            <a:cxnLst/>
            <a:rect r="r" b="b" t="t" l="l"/>
            <a:pathLst>
              <a:path h="4114800" w="1985391">
                <a:moveTo>
                  <a:pt x="0" y="0"/>
                </a:moveTo>
                <a:lnTo>
                  <a:pt x="1985391" y="0"/>
                </a:lnTo>
                <a:lnTo>
                  <a:pt x="19853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49937" y="2817936"/>
            <a:ext cx="1800739" cy="2620122"/>
          </a:xfrm>
          <a:custGeom>
            <a:avLst/>
            <a:gdLst/>
            <a:ahLst/>
            <a:cxnLst/>
            <a:rect r="r" b="b" t="t" l="l"/>
            <a:pathLst>
              <a:path h="2620122" w="1800739">
                <a:moveTo>
                  <a:pt x="0" y="0"/>
                </a:moveTo>
                <a:lnTo>
                  <a:pt x="1800739" y="0"/>
                </a:lnTo>
                <a:lnTo>
                  <a:pt x="1800739" y="2620123"/>
                </a:lnTo>
                <a:lnTo>
                  <a:pt x="0" y="26201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6015329">
            <a:off x="11607405" y="4392400"/>
            <a:ext cx="2100682" cy="1871517"/>
          </a:xfrm>
          <a:custGeom>
            <a:avLst/>
            <a:gdLst/>
            <a:ahLst/>
            <a:cxnLst/>
            <a:rect r="r" b="b" t="t" l="l"/>
            <a:pathLst>
              <a:path h="1871517" w="2100682">
                <a:moveTo>
                  <a:pt x="0" y="0"/>
                </a:moveTo>
                <a:lnTo>
                  <a:pt x="2100681" y="0"/>
                </a:lnTo>
                <a:lnTo>
                  <a:pt x="2100681" y="1871517"/>
                </a:lnTo>
                <a:lnTo>
                  <a:pt x="0" y="18715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817990" y="7142938"/>
            <a:ext cx="188828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BF7343"/>
                </a:solidFill>
                <a:latin typeface="Cormorant Garamond"/>
              </a:rPr>
              <a:t>Khách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34828" y="4703196"/>
            <a:ext cx="397152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Lọc  SP theo giá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79475" y="5674244"/>
            <a:ext cx="470852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Thêm vào giỏ hàng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6483824">
            <a:off x="11085694" y="4586578"/>
            <a:ext cx="2729224" cy="2431491"/>
          </a:xfrm>
          <a:custGeom>
            <a:avLst/>
            <a:gdLst/>
            <a:ahLst/>
            <a:cxnLst/>
            <a:rect r="r" b="b" t="t" l="l"/>
            <a:pathLst>
              <a:path h="2431491" w="2729224">
                <a:moveTo>
                  <a:pt x="0" y="0"/>
                </a:moveTo>
                <a:lnTo>
                  <a:pt x="2729224" y="0"/>
                </a:lnTo>
                <a:lnTo>
                  <a:pt x="2729224" y="2431490"/>
                </a:lnTo>
                <a:lnTo>
                  <a:pt x="0" y="2431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534828" y="2542358"/>
            <a:ext cx="251777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Tài khoản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493551" y="3563171"/>
            <a:ext cx="470664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Xem TT Sản phẩm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53512" y="6709294"/>
            <a:ext cx="2261890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Đặt hàng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853512" y="7624794"/>
            <a:ext cx="2437805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BF7343"/>
                </a:solidFill>
                <a:latin typeface="Cormorant Garamond"/>
              </a:rPr>
              <a:t>Tìm kiếm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6483824">
            <a:off x="10774578" y="4760279"/>
            <a:ext cx="3704785" cy="3300627"/>
          </a:xfrm>
          <a:custGeom>
            <a:avLst/>
            <a:gdLst/>
            <a:ahLst/>
            <a:cxnLst/>
            <a:rect r="r" b="b" t="t" l="l"/>
            <a:pathLst>
              <a:path h="3300627" w="3704785">
                <a:moveTo>
                  <a:pt x="0" y="0"/>
                </a:moveTo>
                <a:lnTo>
                  <a:pt x="3704785" y="0"/>
                </a:lnTo>
                <a:lnTo>
                  <a:pt x="3704785" y="3300626"/>
                </a:lnTo>
                <a:lnTo>
                  <a:pt x="0" y="33006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9308" y="2301022"/>
            <a:ext cx="15659992" cy="6957278"/>
          </a:xfrm>
          <a:custGeom>
            <a:avLst/>
            <a:gdLst/>
            <a:ahLst/>
            <a:cxnLst/>
            <a:rect r="r" b="b" t="t" l="l"/>
            <a:pathLst>
              <a:path h="6957278" w="15659992">
                <a:moveTo>
                  <a:pt x="0" y="0"/>
                </a:moveTo>
                <a:lnTo>
                  <a:pt x="15659992" y="0"/>
                </a:lnTo>
                <a:lnTo>
                  <a:pt x="15659992" y="6957278"/>
                </a:lnTo>
                <a:lnTo>
                  <a:pt x="0" y="6957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57304" y="9048750"/>
            <a:ext cx="9144000" cy="1008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  <a:spcBef>
                <a:spcPct val="0"/>
              </a:spcBef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 diện xem chi tiết hóa đơn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8324" y="2290035"/>
            <a:ext cx="14485741" cy="7174969"/>
          </a:xfrm>
          <a:custGeom>
            <a:avLst/>
            <a:gdLst/>
            <a:ahLst/>
            <a:cxnLst/>
            <a:rect r="r" b="b" t="t" l="l"/>
            <a:pathLst>
              <a:path h="7174969" w="14485741">
                <a:moveTo>
                  <a:pt x="0" y="0"/>
                </a:moveTo>
                <a:lnTo>
                  <a:pt x="14485741" y="0"/>
                </a:lnTo>
                <a:lnTo>
                  <a:pt x="14485741" y="7174968"/>
                </a:lnTo>
                <a:lnTo>
                  <a:pt x="0" y="7174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815542" y="2080485"/>
            <a:ext cx="1860649" cy="660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quản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lý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tài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khoản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3742" y="1926918"/>
            <a:ext cx="14366304" cy="7826643"/>
          </a:xfrm>
          <a:custGeom>
            <a:avLst/>
            <a:gdLst/>
            <a:ahLst/>
            <a:cxnLst/>
            <a:rect r="r" b="b" t="t" l="l"/>
            <a:pathLst>
              <a:path h="7826643" w="14366304">
                <a:moveTo>
                  <a:pt x="0" y="0"/>
                </a:moveTo>
                <a:lnTo>
                  <a:pt x="14366304" y="0"/>
                </a:lnTo>
                <a:lnTo>
                  <a:pt x="14366304" y="7826642"/>
                </a:lnTo>
                <a:lnTo>
                  <a:pt x="0" y="7826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61485" y="3072970"/>
            <a:ext cx="1860649" cy="474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thêm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tài 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khoản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138038" y="-8138038"/>
            <a:ext cx="2011924" cy="18288000"/>
            <a:chOff x="0" y="0"/>
            <a:chExt cx="5298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98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529889">
                  <a:moveTo>
                    <a:pt x="0" y="0"/>
                  </a:moveTo>
                  <a:lnTo>
                    <a:pt x="529889" y="0"/>
                  </a:lnTo>
                  <a:lnTo>
                    <a:pt x="5298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9889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932917" y="108909"/>
            <a:ext cx="12882625" cy="16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56"/>
              </a:lnSpc>
            </a:pPr>
            <a:r>
              <a:rPr lang="en-US" sz="9397">
                <a:solidFill>
                  <a:srgbClr val="000000"/>
                </a:solidFill>
                <a:latin typeface="TAN Mon Cheri"/>
              </a:rPr>
              <a:t>Giao Diện hệ thống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53487" y="1232493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62176" y="1232493"/>
            <a:ext cx="13019501" cy="8110064"/>
          </a:xfrm>
          <a:custGeom>
            <a:avLst/>
            <a:gdLst/>
            <a:ahLst/>
            <a:cxnLst/>
            <a:rect r="r" b="b" t="t" l="l"/>
            <a:pathLst>
              <a:path h="8110064" w="13019501">
                <a:moveTo>
                  <a:pt x="0" y="0"/>
                </a:moveTo>
                <a:lnTo>
                  <a:pt x="13019502" y="0"/>
                </a:lnTo>
                <a:lnTo>
                  <a:pt x="13019502" y="8110064"/>
                </a:lnTo>
                <a:lnTo>
                  <a:pt x="0" y="8110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61485" y="3072970"/>
            <a:ext cx="1860649" cy="4742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Giao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 diện 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sửa</a:t>
            </a:r>
          </a:p>
          <a:p>
            <a:pPr algn="ctr">
              <a:lnSpc>
                <a:spcPts val="7407"/>
              </a:lnSpc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tài </a:t>
            </a:r>
          </a:p>
          <a:p>
            <a:pPr algn="ctr">
              <a:lnSpc>
                <a:spcPts val="7407"/>
              </a:lnSpc>
              <a:spcBef>
                <a:spcPct val="0"/>
              </a:spcBef>
            </a:pPr>
            <a:r>
              <a:rPr lang="en-US" sz="5291">
                <a:solidFill>
                  <a:srgbClr val="000000"/>
                </a:solidFill>
                <a:latin typeface="Times New Roman"/>
              </a:rPr>
              <a:t>khoản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26240" y="1255658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1" y="0"/>
                </a:lnTo>
                <a:lnTo>
                  <a:pt x="1558861" y="1558862"/>
                </a:lnTo>
                <a:lnTo>
                  <a:pt x="0" y="15588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3792" y="3086100"/>
            <a:ext cx="4812632" cy="4114800"/>
          </a:xfrm>
          <a:custGeom>
            <a:avLst/>
            <a:gdLst/>
            <a:ahLst/>
            <a:cxnLst/>
            <a:rect r="r" b="b" t="t" l="l"/>
            <a:pathLst>
              <a:path h="4114800" w="4812632">
                <a:moveTo>
                  <a:pt x="0" y="0"/>
                </a:moveTo>
                <a:lnTo>
                  <a:pt x="4812632" y="0"/>
                </a:lnTo>
                <a:lnTo>
                  <a:pt x="48126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36581" y="2351767"/>
            <a:ext cx="5614839" cy="5144596"/>
          </a:xfrm>
          <a:custGeom>
            <a:avLst/>
            <a:gdLst/>
            <a:ahLst/>
            <a:cxnLst/>
            <a:rect r="r" b="b" t="t" l="l"/>
            <a:pathLst>
              <a:path h="5144596" w="5614839">
                <a:moveTo>
                  <a:pt x="0" y="0"/>
                </a:moveTo>
                <a:lnTo>
                  <a:pt x="5614838" y="0"/>
                </a:lnTo>
                <a:lnTo>
                  <a:pt x="5614838" y="5144595"/>
                </a:lnTo>
                <a:lnTo>
                  <a:pt x="0" y="51445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63732" y="3086100"/>
            <a:ext cx="4812632" cy="4114800"/>
          </a:xfrm>
          <a:custGeom>
            <a:avLst/>
            <a:gdLst/>
            <a:ahLst/>
            <a:cxnLst/>
            <a:rect r="r" b="b" t="t" l="l"/>
            <a:pathLst>
              <a:path h="4114800" w="4812632">
                <a:moveTo>
                  <a:pt x="0" y="0"/>
                </a:moveTo>
                <a:lnTo>
                  <a:pt x="4812631" y="0"/>
                </a:lnTo>
                <a:lnTo>
                  <a:pt x="48126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664254" y="633063"/>
            <a:ext cx="10282833" cy="1402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Chonburi"/>
              </a:rPr>
              <a:t>D. KẾT LUẬN VÀ HƯỚNG PHÁT TRIỂN</a:t>
            </a:r>
          </a:p>
          <a:p>
            <a:pPr algn="ctr">
              <a:lnSpc>
                <a:spcPts val="567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41592" y="4675849"/>
            <a:ext cx="3617032" cy="77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000000"/>
                </a:solidFill>
                <a:latin typeface="Times New Roman"/>
              </a:rPr>
              <a:t>Làm được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35484" y="4675849"/>
            <a:ext cx="3617032" cy="77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000000"/>
                </a:solidFill>
                <a:latin typeface="Times New Roman"/>
              </a:rPr>
              <a:t>Chưa làm được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61532" y="4456414"/>
            <a:ext cx="3617032" cy="148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000000"/>
                </a:solidFill>
                <a:latin typeface="Times New Roman"/>
              </a:rPr>
              <a:t>Hướng phát triển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572250" y="-4373109"/>
            <a:ext cx="5143500" cy="18288000"/>
            <a:chOff x="0" y="0"/>
            <a:chExt cx="1354667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54667" cy="4816592"/>
            </a:xfrm>
            <a:custGeom>
              <a:avLst/>
              <a:gdLst/>
              <a:ahLst/>
              <a:cxnLst/>
              <a:rect r="r" b="b" t="t" l="l"/>
              <a:pathLst>
                <a:path h="4816592" w="1354667">
                  <a:moveTo>
                    <a:pt x="0" y="0"/>
                  </a:moveTo>
                  <a:lnTo>
                    <a:pt x="1354667" y="0"/>
                  </a:lnTo>
                  <a:lnTo>
                    <a:pt x="1354667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CB99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54667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226752" y="3618366"/>
            <a:ext cx="18514752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8F5ED"/>
                </a:solidFill>
                <a:latin typeface="TAN Mon Cheri"/>
              </a:rPr>
              <a:t>Thank for watching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364569" y="7699439"/>
            <a:ext cx="1558861" cy="1558861"/>
          </a:xfrm>
          <a:custGeom>
            <a:avLst/>
            <a:gdLst/>
            <a:ahLst/>
            <a:cxnLst/>
            <a:rect r="r" b="b" t="t" l="l"/>
            <a:pathLst>
              <a:path h="1558861" w="1558861">
                <a:moveTo>
                  <a:pt x="0" y="0"/>
                </a:moveTo>
                <a:lnTo>
                  <a:pt x="1558862" y="0"/>
                </a:lnTo>
                <a:lnTo>
                  <a:pt x="1558862" y="1558861"/>
                </a:lnTo>
                <a:lnTo>
                  <a:pt x="0" y="15588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390959" y="-610041"/>
            <a:ext cx="10287000" cy="11507082"/>
            <a:chOff x="0" y="0"/>
            <a:chExt cx="2709333" cy="30306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3030672"/>
            </a:xfrm>
            <a:custGeom>
              <a:avLst/>
              <a:gdLst/>
              <a:ahLst/>
              <a:cxnLst/>
              <a:rect r="r" b="b" t="t" l="l"/>
              <a:pathLst>
                <a:path h="3030672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3030672"/>
                  </a:lnTo>
                  <a:lnTo>
                    <a:pt x="0" y="3030672"/>
                  </a:lnTo>
                  <a:close/>
                </a:path>
              </a:pathLst>
            </a:custGeom>
            <a:solidFill>
              <a:srgbClr val="B7B7A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3" cy="3068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101097" y="2584297"/>
            <a:ext cx="4054948" cy="4114800"/>
          </a:xfrm>
          <a:custGeom>
            <a:avLst/>
            <a:gdLst/>
            <a:ahLst/>
            <a:cxnLst/>
            <a:rect r="r" b="b" t="t" l="l"/>
            <a:pathLst>
              <a:path h="4114800" w="4054948">
                <a:moveTo>
                  <a:pt x="0" y="0"/>
                </a:moveTo>
                <a:lnTo>
                  <a:pt x="4054948" y="0"/>
                </a:lnTo>
                <a:lnTo>
                  <a:pt x="40549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434064">
            <a:off x="15349645" y="2430383"/>
            <a:ext cx="1825951" cy="1294766"/>
          </a:xfrm>
          <a:custGeom>
            <a:avLst/>
            <a:gdLst/>
            <a:ahLst/>
            <a:cxnLst/>
            <a:rect r="r" b="b" t="t" l="l"/>
            <a:pathLst>
              <a:path h="1294766" w="1825951">
                <a:moveTo>
                  <a:pt x="0" y="0"/>
                </a:moveTo>
                <a:lnTo>
                  <a:pt x="1825952" y="0"/>
                </a:lnTo>
                <a:lnTo>
                  <a:pt x="1825952" y="1294766"/>
                </a:lnTo>
                <a:lnTo>
                  <a:pt x="0" y="1294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6060482">
            <a:off x="12207123" y="6700773"/>
            <a:ext cx="2133373" cy="1326570"/>
          </a:xfrm>
          <a:custGeom>
            <a:avLst/>
            <a:gdLst/>
            <a:ahLst/>
            <a:cxnLst/>
            <a:rect r="r" b="b" t="t" l="l"/>
            <a:pathLst>
              <a:path h="1326570" w="2133373">
                <a:moveTo>
                  <a:pt x="0" y="0"/>
                </a:moveTo>
                <a:lnTo>
                  <a:pt x="2133373" y="0"/>
                </a:lnTo>
                <a:lnTo>
                  <a:pt x="2133373" y="1326570"/>
                </a:lnTo>
                <a:lnTo>
                  <a:pt x="0" y="1326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2287096">
            <a:off x="10190274" y="3244149"/>
            <a:ext cx="1959216" cy="520083"/>
          </a:xfrm>
          <a:custGeom>
            <a:avLst/>
            <a:gdLst/>
            <a:ahLst/>
            <a:cxnLst/>
            <a:rect r="r" b="b" t="t" l="l"/>
            <a:pathLst>
              <a:path h="520083" w="1959216">
                <a:moveTo>
                  <a:pt x="0" y="520083"/>
                </a:moveTo>
                <a:lnTo>
                  <a:pt x="1959216" y="520083"/>
                </a:lnTo>
                <a:lnTo>
                  <a:pt x="1959216" y="0"/>
                </a:lnTo>
                <a:lnTo>
                  <a:pt x="0" y="0"/>
                </a:lnTo>
                <a:lnTo>
                  <a:pt x="0" y="52008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710844" y="1368715"/>
            <a:ext cx="4390253" cy="2604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6"/>
              </a:lnSpc>
            </a:pPr>
            <a:r>
              <a:rPr lang="en-US" sz="4012">
                <a:solidFill>
                  <a:srgbClr val="6B705C"/>
                </a:solidFill>
                <a:latin typeface="Garet 2"/>
              </a:rPr>
              <a:t>Cài đặt và cấu hình Web Server</a:t>
            </a:r>
          </a:p>
          <a:p>
            <a:pPr>
              <a:lnSpc>
                <a:spcPts val="5216"/>
              </a:lnSpc>
            </a:pPr>
          </a:p>
          <a:p>
            <a:pPr>
              <a:lnSpc>
                <a:spcPts val="521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909512" y="658976"/>
            <a:ext cx="3228010" cy="13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6"/>
              </a:lnSpc>
            </a:pPr>
            <a:r>
              <a:rPr lang="en-US" sz="4012">
                <a:solidFill>
                  <a:srgbClr val="6B705C"/>
                </a:solidFill>
                <a:latin typeface="Garet 2"/>
              </a:rPr>
              <a:t>Cài đặt Tomcat9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7111" y="8279688"/>
            <a:ext cx="5923717" cy="1300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16"/>
              </a:lnSpc>
            </a:pPr>
            <a:r>
              <a:rPr lang="en-US" sz="4012">
                <a:solidFill>
                  <a:srgbClr val="6B705C"/>
                </a:solidFill>
                <a:latin typeface="Garet 2"/>
              </a:rPr>
              <a:t>Cài đặt MySQL Server và phpMyAdmin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473704" y="4198917"/>
            <a:ext cx="3290682" cy="653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6"/>
              </a:lnSpc>
            </a:pPr>
            <a:r>
              <a:rPr lang="en-US" sz="4012">
                <a:solidFill>
                  <a:srgbClr val="6B705C"/>
                </a:solidFill>
                <a:latin typeface="Garet 2"/>
              </a:rPr>
              <a:t>Cấu Hình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5138" y="1745374"/>
            <a:ext cx="2949308" cy="666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5"/>
              </a:lnSpc>
              <a:spcBef>
                <a:spcPct val="0"/>
              </a:spcBef>
            </a:pPr>
            <a:r>
              <a:rPr lang="en-US" sz="7560">
                <a:solidFill>
                  <a:srgbClr val="000000"/>
                </a:solidFill>
                <a:latin typeface="TAN Mon Cheri"/>
              </a:rPr>
              <a:t>B. CÀI ĐẶT CẤU HÌNH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259300" y="0"/>
            <a:ext cx="2501924" cy="10287000"/>
            <a:chOff x="0" y="0"/>
            <a:chExt cx="65894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89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658943">
                  <a:moveTo>
                    <a:pt x="0" y="0"/>
                  </a:moveTo>
                  <a:lnTo>
                    <a:pt x="658943" y="0"/>
                  </a:lnTo>
                  <a:lnTo>
                    <a:pt x="6589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99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5894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38851" y="24399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83229" y="2048781"/>
            <a:ext cx="10823548" cy="7560167"/>
          </a:xfrm>
          <a:custGeom>
            <a:avLst/>
            <a:gdLst/>
            <a:ahLst/>
            <a:cxnLst/>
            <a:rect r="r" b="b" t="t" l="l"/>
            <a:pathLst>
              <a:path h="7560167" w="10823548">
                <a:moveTo>
                  <a:pt x="0" y="0"/>
                </a:moveTo>
                <a:lnTo>
                  <a:pt x="10823548" y="0"/>
                </a:lnTo>
                <a:lnTo>
                  <a:pt x="10823548" y="7560167"/>
                </a:lnTo>
                <a:lnTo>
                  <a:pt x="0" y="7560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3499"/>
            <a:ext cx="17061221" cy="14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C</a:t>
            </a:r>
            <a:r>
              <a:rPr lang="en-US" sz="4052">
                <a:solidFill>
                  <a:srgbClr val="000000"/>
                </a:solidFill>
                <a:latin typeface="TAN Mon Cheri"/>
              </a:rPr>
              <a:t>.  PROJECT STRUST 2: WEBSITE BÁN BÁN SNACK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9881" y="1259551"/>
            <a:ext cx="549791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AN Mon Cheri"/>
              </a:rPr>
              <a:t>1. Sơ đồ UseCase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259300" y="0"/>
            <a:ext cx="2501924" cy="10287000"/>
            <a:chOff x="0" y="0"/>
            <a:chExt cx="65894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89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658943">
                  <a:moveTo>
                    <a:pt x="0" y="0"/>
                  </a:moveTo>
                  <a:lnTo>
                    <a:pt x="658943" y="0"/>
                  </a:lnTo>
                  <a:lnTo>
                    <a:pt x="6589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99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5894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38851" y="24399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52071" y="2040601"/>
            <a:ext cx="12811493" cy="7417180"/>
          </a:xfrm>
          <a:custGeom>
            <a:avLst/>
            <a:gdLst/>
            <a:ahLst/>
            <a:cxnLst/>
            <a:rect r="r" b="b" t="t" l="l"/>
            <a:pathLst>
              <a:path h="7417180" w="12811493">
                <a:moveTo>
                  <a:pt x="0" y="0"/>
                </a:moveTo>
                <a:lnTo>
                  <a:pt x="12811494" y="0"/>
                </a:lnTo>
                <a:lnTo>
                  <a:pt x="12811494" y="7417180"/>
                </a:lnTo>
                <a:lnTo>
                  <a:pt x="0" y="7417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3499"/>
            <a:ext cx="17061221" cy="14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C</a:t>
            </a:r>
            <a:r>
              <a:rPr lang="en-US" sz="4052">
                <a:solidFill>
                  <a:srgbClr val="000000"/>
                </a:solidFill>
                <a:latin typeface="TAN Mon Cheri"/>
              </a:rPr>
              <a:t>.  PROJECT STRUST 2: WEBSITE BÁN BÁN SNACK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9881" y="1259551"/>
            <a:ext cx="549791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AN Mon Cheri"/>
              </a:rPr>
              <a:t>1. Sơ đồ UseCase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259300" y="0"/>
            <a:ext cx="2501924" cy="10287000"/>
            <a:chOff x="0" y="0"/>
            <a:chExt cx="65894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89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658943">
                  <a:moveTo>
                    <a:pt x="0" y="0"/>
                  </a:moveTo>
                  <a:lnTo>
                    <a:pt x="658943" y="0"/>
                  </a:lnTo>
                  <a:lnTo>
                    <a:pt x="6589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99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5894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38851" y="24399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88925" y="3162300"/>
            <a:ext cx="15310151" cy="5003317"/>
          </a:xfrm>
          <a:custGeom>
            <a:avLst/>
            <a:gdLst/>
            <a:ahLst/>
            <a:cxnLst/>
            <a:rect r="r" b="b" t="t" l="l"/>
            <a:pathLst>
              <a:path h="5003317" w="15310151">
                <a:moveTo>
                  <a:pt x="0" y="0"/>
                </a:moveTo>
                <a:lnTo>
                  <a:pt x="15310150" y="0"/>
                </a:lnTo>
                <a:lnTo>
                  <a:pt x="15310150" y="5003317"/>
                </a:lnTo>
                <a:lnTo>
                  <a:pt x="0" y="5003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3499"/>
            <a:ext cx="17061221" cy="14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C</a:t>
            </a:r>
            <a:r>
              <a:rPr lang="en-US" sz="4052">
                <a:solidFill>
                  <a:srgbClr val="000000"/>
                </a:solidFill>
                <a:latin typeface="TAN Mon Cheri"/>
              </a:rPr>
              <a:t>.  PROJECT STRUST 2: WEBSITE BÁN BÁN SNACK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9881" y="1259551"/>
            <a:ext cx="549791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AN Mon Cheri"/>
              </a:rPr>
              <a:t>1. Sơ đồ UseCase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7259300" y="0"/>
            <a:ext cx="2501924" cy="10287000"/>
            <a:chOff x="0" y="0"/>
            <a:chExt cx="65894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58943" cy="2709333"/>
            </a:xfrm>
            <a:custGeom>
              <a:avLst/>
              <a:gdLst/>
              <a:ahLst/>
              <a:cxnLst/>
              <a:rect r="r" b="b" t="t" l="l"/>
              <a:pathLst>
                <a:path h="2709333" w="658943">
                  <a:moveTo>
                    <a:pt x="0" y="0"/>
                  </a:moveTo>
                  <a:lnTo>
                    <a:pt x="658943" y="0"/>
                  </a:lnTo>
                  <a:lnTo>
                    <a:pt x="65894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B99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65894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38851" y="24399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38789" y="2238177"/>
            <a:ext cx="13094897" cy="7581256"/>
          </a:xfrm>
          <a:custGeom>
            <a:avLst/>
            <a:gdLst/>
            <a:ahLst/>
            <a:cxnLst/>
            <a:rect r="r" b="b" t="t" l="l"/>
            <a:pathLst>
              <a:path h="7581256" w="13094897">
                <a:moveTo>
                  <a:pt x="0" y="0"/>
                </a:moveTo>
                <a:lnTo>
                  <a:pt x="13094897" y="0"/>
                </a:lnTo>
                <a:lnTo>
                  <a:pt x="13094897" y="7581256"/>
                </a:lnTo>
                <a:lnTo>
                  <a:pt x="0" y="75812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83499"/>
            <a:ext cx="17061221" cy="14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C</a:t>
            </a:r>
            <a:r>
              <a:rPr lang="en-US" sz="4052">
                <a:solidFill>
                  <a:srgbClr val="000000"/>
                </a:solidFill>
                <a:latin typeface="TAN Mon Cheri"/>
              </a:rPr>
              <a:t>.  PROJECT STRUST 2: WEBSITE BÁN BÁN SNACK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9881" y="1259551"/>
            <a:ext cx="549791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TAN Mon Cheri"/>
              </a:rPr>
              <a:t>1. Sơ đồ UseCase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283499"/>
            <a:ext cx="17061221" cy="141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72"/>
              </a:lnSpc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C</a:t>
            </a:r>
            <a:r>
              <a:rPr lang="en-US" sz="4052">
                <a:solidFill>
                  <a:srgbClr val="000000"/>
                </a:solidFill>
                <a:latin typeface="TAN Mon Cheri"/>
              </a:rPr>
              <a:t>.  PROJECT STRUST 2: WEBSITE BÁN BÁN SNACK</a:t>
            </a:r>
          </a:p>
          <a:p>
            <a:pPr>
              <a:lnSpc>
                <a:spcPts val="5672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338851" y="24399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9586" y="1010050"/>
            <a:ext cx="8964414" cy="687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72"/>
              </a:lnSpc>
              <a:spcBef>
                <a:spcPct val="0"/>
              </a:spcBef>
            </a:pPr>
            <a:r>
              <a:rPr lang="en-US" sz="4052">
                <a:solidFill>
                  <a:srgbClr val="000000"/>
                </a:solidFill>
                <a:latin typeface="TAN Mon Cheri"/>
              </a:rPr>
              <a:t>2. Phân tích và thiết kế hệ thống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815151" y="0"/>
            <a:ext cx="3812961" cy="10287000"/>
            <a:chOff x="0" y="0"/>
            <a:chExt cx="100423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042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04237">
                  <a:moveTo>
                    <a:pt x="0" y="0"/>
                  </a:moveTo>
                  <a:lnTo>
                    <a:pt x="1004237" y="0"/>
                  </a:lnTo>
                  <a:lnTo>
                    <a:pt x="100423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5A58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042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491251" y="2592329"/>
            <a:ext cx="1444741" cy="1444741"/>
          </a:xfrm>
          <a:custGeom>
            <a:avLst/>
            <a:gdLst/>
            <a:ahLst/>
            <a:cxnLst/>
            <a:rect r="r" b="b" t="t" l="l"/>
            <a:pathLst>
              <a:path h="1444741" w="1444741">
                <a:moveTo>
                  <a:pt x="0" y="0"/>
                </a:moveTo>
                <a:lnTo>
                  <a:pt x="1444741" y="0"/>
                </a:lnTo>
                <a:lnTo>
                  <a:pt x="1444741" y="1444742"/>
                </a:lnTo>
                <a:lnTo>
                  <a:pt x="0" y="1444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8562" y="2439929"/>
            <a:ext cx="15960289" cy="4984665"/>
          </a:xfrm>
          <a:custGeom>
            <a:avLst/>
            <a:gdLst/>
            <a:ahLst/>
            <a:cxnLst/>
            <a:rect r="r" b="b" t="t" l="l"/>
            <a:pathLst>
              <a:path h="4984665" w="15960289">
                <a:moveTo>
                  <a:pt x="0" y="0"/>
                </a:moveTo>
                <a:lnTo>
                  <a:pt x="15960289" y="0"/>
                </a:lnTo>
                <a:lnTo>
                  <a:pt x="15960289" y="4984665"/>
                </a:lnTo>
                <a:lnTo>
                  <a:pt x="0" y="4984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DAF5eYyW__o</dc:identifier>
  <dcterms:modified xsi:type="dcterms:W3CDTF">2011-08-01T06:04:30Z</dcterms:modified>
  <cp:revision>1</cp:revision>
  <dc:title>Project Website bán Sacnk</dc:title>
</cp:coreProperties>
</file>